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5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2875937" y="893763"/>
            <a:ext cx="3377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(Gp36)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484189" y="5271362"/>
            <a:ext cx="81597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de-DE" sz="1000" b="1" dirty="0">
                <a:latin typeface="Arial" pitchFamily="34" charset="0"/>
                <a:cs typeface="Arial" pitchFamily="34" charset="0"/>
              </a:rPr>
              <a:t>Fig. 1: </a:t>
            </a:r>
            <a:r>
              <a:rPr lang="de-DE" sz="1000" b="1" dirty="0" smtClean="0">
                <a:latin typeface="Arial" pitchFamily="34" charset="0"/>
                <a:cs typeface="Arial" pitchFamily="34" charset="0"/>
              </a:rPr>
              <a:t>Western </a:t>
            </a:r>
            <a:r>
              <a:rPr lang="de-DE" sz="1000" b="1" dirty="0" err="1" smtClean="0">
                <a:latin typeface="Arial" pitchFamily="34" charset="0"/>
                <a:cs typeface="Arial" pitchFamily="34" charset="0"/>
              </a:rPr>
              <a:t>blot</a:t>
            </a:r>
            <a:r>
              <a:rPr lang="de-DE" sz="1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b="1" dirty="0" err="1" smtClean="0">
                <a:latin typeface="Arial" pitchFamily="34" charset="0"/>
                <a:cs typeface="Arial" pitchFamily="34" charset="0"/>
              </a:rPr>
              <a:t>analysis</a:t>
            </a:r>
            <a:r>
              <a:rPr lang="de-DE" sz="1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0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Podoplanin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expression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in human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lymphatic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endothelial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cells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(LEC)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HUVECs. Total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lysate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both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cell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types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were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subjected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to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SDS-PAGE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subsequent Western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analysis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using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our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monoclonal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(#101-M40,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clone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18H5)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polyclonal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(#102-PA40)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antibodies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Both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antibodies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recognize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protein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about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36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kDa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in total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lysate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LECs but not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HUVEC.</a:t>
            </a:r>
            <a:endParaRPr lang="de-DE" sz="1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4" y="1491707"/>
            <a:ext cx="5005733" cy="359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dcterms:created xsi:type="dcterms:W3CDTF">2011-05-26T10:22:20Z</dcterms:created>
  <dcterms:modified xsi:type="dcterms:W3CDTF">2015-03-19T11:38:17Z</dcterms:modified>
</cp:coreProperties>
</file>